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263" r:id="rId10"/>
    <p:sldId id="257" r:id="rId11"/>
    <p:sldId id="258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95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2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1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9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98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58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746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49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66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48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89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2C7EE-5A3D-4654-94AA-0D2E7CD34292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584EB-0D43-4C84-8452-7D8773400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94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530928" y="1793587"/>
            <a:ext cx="987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+mj-ea"/>
                <a:ea typeface="+mj-ea"/>
              </a:rPr>
              <a:t>Smart 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组件及机械装置创建、编写</a:t>
            </a:r>
            <a:r>
              <a:rPr lang="en-US" altLang="zh-CN" sz="2400" dirty="0">
                <a:solidFill>
                  <a:srgbClr val="0000FF"/>
                </a:solidFill>
                <a:latin typeface="+mj-ea"/>
                <a:ea typeface="+mj-ea"/>
              </a:rPr>
              <a:t>rapid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语言设定信号控制机械装置旋转</a:t>
            </a:r>
          </a:p>
        </p:txBody>
      </p:sp>
    </p:spTree>
    <p:extLst>
      <p:ext uri="{BB962C8B-B14F-4D97-AF65-F5344CB8AC3E}">
        <p14:creationId xmlns:p14="http://schemas.microsoft.com/office/powerpoint/2010/main" val="3694290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0605" y="493569"/>
            <a:ext cx="3570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2.</a:t>
            </a:r>
            <a:r>
              <a:rPr lang="zh-CN" altLang="en-US" sz="1600" dirty="0">
                <a:latin typeface="+mj-ea"/>
                <a:ea typeface="+mj-ea"/>
              </a:rPr>
              <a:t>点击</a:t>
            </a:r>
            <a:r>
              <a:rPr lang="en-US" altLang="zh-CN" sz="1600" dirty="0">
                <a:latin typeface="+mj-ea"/>
                <a:ea typeface="+mj-ea"/>
              </a:rPr>
              <a:t>modeling</a:t>
            </a:r>
            <a:r>
              <a:rPr lang="zh-CN" altLang="en-US" sz="1600" dirty="0">
                <a:latin typeface="+mj-ea"/>
                <a:ea typeface="+mj-ea"/>
              </a:rPr>
              <a:t>下的</a:t>
            </a:r>
            <a:r>
              <a:rPr lang="en-US" altLang="zh-CN" sz="1600" dirty="0" err="1">
                <a:latin typeface="+mj-ea"/>
                <a:ea typeface="+mj-ea"/>
              </a:rPr>
              <a:t>creat</a:t>
            </a:r>
            <a:r>
              <a:rPr lang="en-US" altLang="zh-CN" sz="1600" dirty="0">
                <a:latin typeface="+mj-ea"/>
                <a:ea typeface="+mj-ea"/>
              </a:rPr>
              <a:t> mechanism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15" y="1146721"/>
            <a:ext cx="10319280" cy="11875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814214" y="1146721"/>
            <a:ext cx="644236" cy="14146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73" y="2495226"/>
            <a:ext cx="1353465" cy="4127398"/>
          </a:xfrm>
          <a:prstGeom prst="rect">
            <a:avLst/>
          </a:prstGeom>
        </p:spPr>
      </p:pic>
      <p:cxnSp>
        <p:nvCxnSpPr>
          <p:cNvPr id="7" name="直接箭头连接符 6"/>
          <p:cNvCxnSpPr>
            <a:endCxn id="5" idx="1"/>
          </p:cNvCxnSpPr>
          <p:nvPr/>
        </p:nvCxnSpPr>
        <p:spPr>
          <a:xfrm>
            <a:off x="883227" y="4558925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0458450" y="1854040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213438" y="3529295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625503" y="3484755"/>
            <a:ext cx="1587936" cy="111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84" y="2648830"/>
            <a:ext cx="2740198" cy="25226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136414" y="4912112"/>
            <a:ext cx="883279" cy="180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019693" y="5008690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439" y="2947473"/>
            <a:ext cx="3759393" cy="34609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21435" y="3046141"/>
            <a:ext cx="883279" cy="1802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242905" y="3226419"/>
            <a:ext cx="883279" cy="1802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071910" y="3226419"/>
            <a:ext cx="64952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0136332" y="3540511"/>
            <a:ext cx="883279" cy="1802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773810" y="6056969"/>
            <a:ext cx="883279" cy="2713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577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03" y="473807"/>
            <a:ext cx="2971953" cy="45722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35" y="344607"/>
            <a:ext cx="1612983" cy="58677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9821" y="1248936"/>
            <a:ext cx="1560197" cy="1654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81860" y="2318674"/>
            <a:ext cx="1560197" cy="1654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942057" y="2414173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73636" y="1431071"/>
            <a:ext cx="1560197" cy="1654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031750" y="4088779"/>
            <a:ext cx="2746058" cy="3828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59851" y="2759925"/>
            <a:ext cx="1560197" cy="1654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777808" y="4304304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554" y="716312"/>
            <a:ext cx="2214047" cy="421810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232426" y="4388934"/>
            <a:ext cx="1560197" cy="1654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178" y="720569"/>
            <a:ext cx="2227703" cy="4244119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8851827" y="4471638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733178" y="4192859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07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15" y="443169"/>
            <a:ext cx="2984653" cy="21210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73534" y="1314266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97318" y="2260148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995848" y="1427290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95" y="550846"/>
            <a:ext cx="2700376" cy="19189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78319" y="1329252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91272" y="108873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add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6566427" y="1413749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861851" y="1075194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add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174" y="550846"/>
            <a:ext cx="2699222" cy="19181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657" y="3701066"/>
            <a:ext cx="2347533" cy="1668247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10135852" y="1427289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431276" y="1088734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add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66738" y="1329252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599725" y="4360357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77650" y="2175722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651617" y="2175721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426" y="5083496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96373" y="977156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385161" y="4535189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258" y="2815683"/>
            <a:ext cx="1937970" cy="3692134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>
            <a:off x="3801573" y="4533690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170304" y="6311742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7740" y="3908698"/>
            <a:ext cx="3359323" cy="1295467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>
          <a:xfrm>
            <a:off x="7163244" y="4552995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885251" y="4887421"/>
            <a:ext cx="792246" cy="1960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5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9205" y="310466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+mj-ea"/>
                <a:ea typeface="+mj-ea"/>
              </a:rPr>
              <a:t>三、 使用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smart</a:t>
            </a:r>
            <a:r>
              <a:rPr lang="zh-CN" altLang="en-US" sz="1600" dirty="0">
                <a:solidFill>
                  <a:srgbClr val="FF0000"/>
                </a:solidFill>
                <a:latin typeface="+mj-ea"/>
                <a:ea typeface="+mj-ea"/>
              </a:rPr>
              <a:t>组件关联信号与机械装置动作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5705" y="842819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1.</a:t>
            </a:r>
            <a:r>
              <a:rPr lang="zh-CN" altLang="en-US" sz="1600" dirty="0">
                <a:latin typeface="+mj-ea"/>
                <a:ea typeface="+mj-ea"/>
              </a:rPr>
              <a:t>添加</a:t>
            </a:r>
            <a:r>
              <a:rPr lang="en-US" altLang="zh-CN" sz="1600" dirty="0">
                <a:latin typeface="+mj-ea"/>
                <a:ea typeface="+mj-ea"/>
              </a:rPr>
              <a:t>smart</a:t>
            </a:r>
            <a:r>
              <a:rPr lang="zh-CN" altLang="en-US" sz="1600" dirty="0">
                <a:latin typeface="+mj-ea"/>
                <a:ea typeface="+mj-ea"/>
              </a:rPr>
              <a:t>组件并与机械装置</a:t>
            </a:r>
            <a:r>
              <a:rPr lang="en-US" altLang="zh-CN" sz="1600" dirty="0">
                <a:latin typeface="+mj-ea"/>
                <a:ea typeface="+mj-ea"/>
              </a:rPr>
              <a:t>pose</a:t>
            </a:r>
            <a:r>
              <a:rPr lang="zh-CN" altLang="en-US" sz="1600" dirty="0">
                <a:latin typeface="+mj-ea"/>
                <a:ea typeface="+mj-ea"/>
              </a:rPr>
              <a:t>关联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点击</a:t>
            </a:r>
            <a:r>
              <a:rPr lang="en-US" altLang="zh-CN" sz="1600" dirty="0">
                <a:latin typeface="+mj-ea"/>
                <a:ea typeface="+mj-ea"/>
              </a:rPr>
              <a:t>modeling</a:t>
            </a:r>
            <a:r>
              <a:rPr lang="zh-CN" altLang="en-US" sz="1600" dirty="0">
                <a:latin typeface="+mj-ea"/>
                <a:ea typeface="+mj-ea"/>
              </a:rPr>
              <a:t>下的</a:t>
            </a:r>
            <a:r>
              <a:rPr lang="en-US" altLang="zh-CN" sz="1600" dirty="0">
                <a:latin typeface="+mj-ea"/>
                <a:ea typeface="+mj-ea"/>
              </a:rPr>
              <a:t>smart component-&gt;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60" y="1661969"/>
            <a:ext cx="2731142" cy="25210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66850" y="2820071"/>
            <a:ext cx="893998" cy="2048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54" y="1661969"/>
            <a:ext cx="8598982" cy="4278058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2603500" y="2922496"/>
            <a:ext cx="1295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365750" y="4591721"/>
            <a:ext cx="893998" cy="2048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92950" y="5607721"/>
            <a:ext cx="893998" cy="2048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717" y="942907"/>
            <a:ext cx="2228965" cy="263538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7986948" y="3483152"/>
            <a:ext cx="70610" cy="22157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410450" y="1329662"/>
            <a:ext cx="2222500" cy="10325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588432" y="3355911"/>
            <a:ext cx="619068" cy="2889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9588500" y="1506446"/>
            <a:ext cx="1295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57868" y="1076377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Add component-&gt; pose mover</a:t>
            </a:r>
            <a:endParaRPr lang="zh-CN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940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7" y="631757"/>
            <a:ext cx="2228965" cy="2635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68118" y="955727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Add component-&gt; pose mover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635250" y="1398496"/>
            <a:ext cx="1295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745" y="1294281"/>
            <a:ext cx="3105310" cy="34990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5032" y="1398496"/>
            <a:ext cx="619068" cy="5573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38782" y="3590861"/>
            <a:ext cx="619068" cy="2889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67" y="1542991"/>
            <a:ext cx="2228965" cy="273064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6464300" y="3513046"/>
            <a:ext cx="1295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010467" y="2346260"/>
            <a:ext cx="619068" cy="6255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067" y="4063930"/>
            <a:ext cx="2228965" cy="273064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9861549" y="2971799"/>
            <a:ext cx="742951" cy="1092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613956" y="4843291"/>
            <a:ext cx="619068" cy="6255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254668" y="2633245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Add component-&gt; pose mover</a:t>
            </a:r>
            <a:endParaRPr lang="zh-CN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740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63" y="1212775"/>
            <a:ext cx="6305874" cy="2921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04962" y="2516096"/>
            <a:ext cx="1933737" cy="13193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46732" y="2116046"/>
            <a:ext cx="2060518" cy="12304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7265" y="449119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添加完毕后如图所示：</a:t>
            </a:r>
            <a:endParaRPr lang="en-US" altLang="zh-CN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625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407123"/>
            <a:ext cx="9157027" cy="45556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31902" y="640834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ea"/>
              </a:rPr>
              <a:t>2.</a:t>
            </a:r>
            <a:r>
              <a:rPr lang="zh-CN" altLang="en-US" dirty="0">
                <a:latin typeface="+mj-ea"/>
              </a:rPr>
              <a:t>创建信号并与</a:t>
            </a:r>
            <a:r>
              <a:rPr lang="en-US" altLang="zh-CN" dirty="0" err="1">
                <a:latin typeface="+mj-ea"/>
              </a:rPr>
              <a:t>posemover</a:t>
            </a:r>
            <a:r>
              <a:rPr lang="zh-CN" altLang="en-US" dirty="0">
                <a:latin typeface="+mj-ea"/>
              </a:rPr>
              <a:t>组件进行关联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44613" y="1684246"/>
            <a:ext cx="1057438" cy="4874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39595" y="3714750"/>
            <a:ext cx="900355" cy="2857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1822450" y="2171700"/>
            <a:ext cx="1079499" cy="1513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309" y="2063751"/>
            <a:ext cx="8498641" cy="42281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72272" y="5745417"/>
            <a:ext cx="900355" cy="2857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455359" y="2785458"/>
            <a:ext cx="4390191" cy="1081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41595" y="4690456"/>
            <a:ext cx="7085255" cy="5419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endCxn id="10" idx="1"/>
          </p:cNvCxnSpPr>
          <p:nvPr/>
        </p:nvCxnSpPr>
        <p:spPr>
          <a:xfrm flipV="1">
            <a:off x="2084473" y="3326304"/>
            <a:ext cx="2370886" cy="63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2237205" y="5330559"/>
            <a:ext cx="2370886" cy="63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12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1392371"/>
            <a:ext cx="9607877" cy="4779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81263" y="1715996"/>
            <a:ext cx="600237" cy="2969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7265" y="449119"/>
            <a:ext cx="828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点击</a:t>
            </a:r>
            <a:r>
              <a:rPr lang="en-US" altLang="zh-CN" sz="1600" dirty="0">
                <a:latin typeface="+mj-ea"/>
                <a:ea typeface="+mj-ea"/>
              </a:rPr>
              <a:t>design</a:t>
            </a:r>
            <a:r>
              <a:rPr lang="zh-CN" altLang="en-US" sz="1600" dirty="0">
                <a:latin typeface="+mj-ea"/>
                <a:ea typeface="+mj-ea"/>
              </a:rPr>
              <a:t>后可查看信号链接如下，也可在下图中手动连接</a:t>
            </a:r>
            <a:r>
              <a:rPr lang="en-US" altLang="zh-CN" sz="1600" dirty="0" err="1">
                <a:latin typeface="+mj-ea"/>
                <a:ea typeface="+mj-ea"/>
              </a:rPr>
              <a:t>sdi</a:t>
            </a:r>
            <a:r>
              <a:rPr lang="zh-CN" altLang="en-US" sz="1600" dirty="0">
                <a:latin typeface="+mj-ea"/>
                <a:ea typeface="+mj-ea"/>
              </a:rPr>
              <a:t>与相应组件中的</a:t>
            </a:r>
            <a:r>
              <a:rPr lang="en-US" altLang="zh-CN" sz="1600" dirty="0" err="1">
                <a:latin typeface="+mj-ea"/>
                <a:ea typeface="+mj-ea"/>
              </a:rPr>
              <a:t>excute</a:t>
            </a:r>
            <a:r>
              <a:rPr lang="zh-CN" altLang="en-US" sz="1600" dirty="0">
                <a:latin typeface="+mj-ea"/>
                <a:ea typeface="+mj-ea"/>
              </a:rPr>
              <a:t>端口</a:t>
            </a:r>
            <a:endParaRPr lang="en-US" altLang="zh-CN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8060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1" y="1673303"/>
            <a:ext cx="2863997" cy="24766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31902" y="64083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ea"/>
              </a:rPr>
              <a:t>3. </a:t>
            </a:r>
            <a:r>
              <a:rPr lang="zh-CN" altLang="en-US" dirty="0">
                <a:latin typeface="+mj-ea"/>
              </a:rPr>
              <a:t>将工作站信号与</a:t>
            </a:r>
            <a:r>
              <a:rPr lang="en-US" altLang="zh-CN" dirty="0">
                <a:latin typeface="+mj-ea"/>
              </a:rPr>
              <a:t>smart</a:t>
            </a:r>
            <a:r>
              <a:rPr lang="zh-CN" altLang="en-US" dirty="0">
                <a:latin typeface="+mj-ea"/>
              </a:rPr>
              <a:t>组件信号关联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68639"/>
          <a:stretch/>
        </p:blipFill>
        <p:spPr>
          <a:xfrm>
            <a:off x="3603885" y="1374916"/>
            <a:ext cx="3241415" cy="46802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23863" y="1820913"/>
            <a:ext cx="600237" cy="2969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8663" y="2278113"/>
            <a:ext cx="784387" cy="3287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346199" y="1864379"/>
            <a:ext cx="368300" cy="413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530349" y="2608377"/>
            <a:ext cx="2146301" cy="834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718250" y="5906698"/>
            <a:ext cx="834700" cy="2815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540450" y="1293383"/>
            <a:ext cx="834700" cy="2815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956500" y="1680153"/>
            <a:ext cx="1088700" cy="2980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937" y="296184"/>
            <a:ext cx="3422826" cy="1841595"/>
          </a:xfrm>
          <a:prstGeom prst="rect">
            <a:avLst/>
          </a:prstGeom>
        </p:spPr>
      </p:pic>
      <p:cxnSp>
        <p:nvCxnSpPr>
          <p:cNvPr id="15" name="直接箭头连接符 14"/>
          <p:cNvCxnSpPr>
            <a:stCxn id="11" idx="0"/>
          </p:cNvCxnSpPr>
          <p:nvPr/>
        </p:nvCxnSpPr>
        <p:spPr>
          <a:xfrm flipV="1">
            <a:off x="4135600" y="1010167"/>
            <a:ext cx="4373587" cy="4896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649150" y="527485"/>
            <a:ext cx="2034850" cy="11139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100" y="3715045"/>
            <a:ext cx="7830631" cy="314295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942240" y="5276957"/>
            <a:ext cx="6484710" cy="8597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9451975" y="1641434"/>
            <a:ext cx="965323" cy="36355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4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309547"/>
            <a:ext cx="7534543" cy="532685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69205" y="310466"/>
            <a:ext cx="4493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+mj-ea"/>
                <a:ea typeface="+mj-ea"/>
              </a:rPr>
              <a:t>四、 编写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rapid</a:t>
            </a:r>
            <a:r>
              <a:rPr lang="zh-CN" altLang="en-US" sz="1600" dirty="0">
                <a:solidFill>
                  <a:srgbClr val="FF0000"/>
                </a:solidFill>
                <a:latin typeface="+mj-ea"/>
                <a:ea typeface="+mj-ea"/>
              </a:rPr>
              <a:t>语言控制信号实现机械装置旋转</a:t>
            </a:r>
          </a:p>
        </p:txBody>
      </p:sp>
      <p:sp>
        <p:nvSpPr>
          <p:cNvPr id="4" name="矩形 3"/>
          <p:cNvSpPr/>
          <p:nvPr/>
        </p:nvSpPr>
        <p:spPr>
          <a:xfrm>
            <a:off x="4543750" y="1402628"/>
            <a:ext cx="771200" cy="3137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51764" y="3204153"/>
            <a:ext cx="766136" cy="2756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517900" y="1720849"/>
            <a:ext cx="1216630" cy="14833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607250" y="4093152"/>
            <a:ext cx="1336350" cy="18377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517900" y="3479800"/>
            <a:ext cx="1089350" cy="1085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175700" y="1643928"/>
            <a:ext cx="460050" cy="3753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5972780" y="2019300"/>
            <a:ext cx="383570" cy="2073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28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88707" y="365635"/>
            <a:ext cx="250741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一、创建通讯及信号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77" y="1316545"/>
            <a:ext cx="5886450" cy="457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59031" y="856479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 Home-&gt;</a:t>
            </a:r>
            <a:r>
              <a:rPr lang="en-US" altLang="zh-CN" dirty="0" err="1"/>
              <a:t>abb</a:t>
            </a:r>
            <a:r>
              <a:rPr lang="en-US" altLang="zh-CN" dirty="0"/>
              <a:t> library -&gt;IRB 1200 5kg -&gt;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521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42" y="279365"/>
            <a:ext cx="3219615" cy="133356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950" y="399328"/>
            <a:ext cx="771200" cy="3137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49550" y="789275"/>
            <a:ext cx="771200" cy="3137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endCxn id="4" idx="1"/>
          </p:cNvCxnSpPr>
          <p:nvPr/>
        </p:nvCxnSpPr>
        <p:spPr>
          <a:xfrm>
            <a:off x="1238511" y="713075"/>
            <a:ext cx="211039" cy="233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机械装置与smart组件演示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3124" y="2146300"/>
            <a:ext cx="7963925" cy="400685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3168911" y="1646543"/>
            <a:ext cx="1955539" cy="1534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89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43181" y="567147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2. Robot system-&gt; from layout -&gt; options -&gt; </a:t>
            </a:r>
            <a:r>
              <a:rPr lang="zh-CN" altLang="en-US" dirty="0"/>
              <a:t>选中</a:t>
            </a:r>
            <a:r>
              <a:rPr lang="en-US" altLang="zh-CN" dirty="0"/>
              <a:t>709-x </a:t>
            </a:r>
            <a:r>
              <a:rPr lang="en-US" altLang="zh-CN" dirty="0" err="1"/>
              <a:t>DeviceNet</a:t>
            </a:r>
            <a:r>
              <a:rPr lang="en-US" altLang="zh-CN" dirty="0"/>
              <a:t> -&gt; finish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21" y="1429502"/>
            <a:ext cx="4635514" cy="3600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29" y="1333852"/>
            <a:ext cx="4248472" cy="41635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1235" y="3254405"/>
            <a:ext cx="1212765" cy="1611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64085" y="2473354"/>
            <a:ext cx="1352465" cy="3968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98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3376" y="2423671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4. Controller-&gt; control panel-&gt; configuration -&gt; </a:t>
            </a:r>
            <a:r>
              <a:rPr lang="zh-CN" altLang="en-US" dirty="0"/>
              <a:t>双击</a:t>
            </a:r>
            <a:r>
              <a:rPr lang="en-US" altLang="zh-CN" dirty="0" err="1"/>
              <a:t>devicenet</a:t>
            </a:r>
            <a:r>
              <a:rPr lang="en-US" altLang="zh-CN" dirty="0"/>
              <a:t> device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49" y="1619239"/>
            <a:ext cx="4280120" cy="4191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3376" y="696471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3. manual-&gt;motors on </a:t>
            </a:r>
            <a:r>
              <a:rPr lang="zh-CN" altLang="en-US" dirty="0"/>
              <a:t>手动模式，电机上电</a:t>
            </a:r>
          </a:p>
        </p:txBody>
      </p:sp>
      <p:sp>
        <p:nvSpPr>
          <p:cNvPr id="6" name="矩形 5"/>
          <p:cNvSpPr/>
          <p:nvPr/>
        </p:nvSpPr>
        <p:spPr>
          <a:xfrm>
            <a:off x="4108449" y="1451113"/>
            <a:ext cx="1352465" cy="3968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759535" y="1420816"/>
            <a:ext cx="1352465" cy="3968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784BB1-69BD-4CB5-8751-266B0646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50" y="3164626"/>
            <a:ext cx="5551714" cy="31114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1EE4B39-430B-40AF-ADFD-3DD537B7419D}"/>
              </a:ext>
            </a:extLst>
          </p:cNvPr>
          <p:cNvSpPr/>
          <p:nvPr/>
        </p:nvSpPr>
        <p:spPr>
          <a:xfrm>
            <a:off x="3374550" y="4720347"/>
            <a:ext cx="1352465" cy="1714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66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526" y="740247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5. Add -&gt; </a:t>
            </a:r>
            <a:r>
              <a:rPr lang="zh-CN" altLang="en-US" dirty="0"/>
              <a:t>在弹出页面中配置参数如下：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314" y="2864090"/>
            <a:ext cx="3013451" cy="21281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220574" y="4511589"/>
            <a:ext cx="1352465" cy="3968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7480567" y="3326292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9790" y="6422430"/>
            <a:ext cx="801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6. </a:t>
            </a:r>
            <a:r>
              <a:rPr lang="zh-CN" altLang="en-US" dirty="0"/>
              <a:t>点击</a:t>
            </a:r>
            <a:r>
              <a:rPr lang="en-US" altLang="zh-CN" dirty="0"/>
              <a:t>finish</a:t>
            </a:r>
            <a:r>
              <a:rPr lang="zh-CN" altLang="en-US" dirty="0"/>
              <a:t>，关闭并重启</a:t>
            </a:r>
            <a:r>
              <a:rPr lang="en-US" altLang="zh-CN" dirty="0"/>
              <a:t>virtual </a:t>
            </a:r>
            <a:r>
              <a:rPr lang="en-US" altLang="zh-CN" dirty="0" err="1"/>
              <a:t>flexpendant</a:t>
            </a:r>
            <a:r>
              <a:rPr lang="zh-CN" altLang="en-US" dirty="0"/>
              <a:t>，将</a:t>
            </a:r>
            <a:r>
              <a:rPr lang="en-US" altLang="zh-CN" dirty="0"/>
              <a:t>DSQC651</a:t>
            </a:r>
            <a:r>
              <a:rPr lang="zh-CN" altLang="en-US" dirty="0"/>
              <a:t>板的总线连接至系统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29F5C1-CE8B-44D5-8E65-ADA22EB6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9" y="2231453"/>
            <a:ext cx="6124575" cy="34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9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63885" y="875734"/>
            <a:ext cx="257955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定义数字输入信号</a:t>
            </a:r>
            <a:r>
              <a:rPr lang="en-US" altLang="zh-CN" sz="2000" b="1" dirty="0">
                <a:solidFill>
                  <a:srgbClr val="FF0000"/>
                </a:solidFill>
              </a:rPr>
              <a:t>di1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35200" y="2101850"/>
            <a:ext cx="9415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定义四个数字输出信号</a:t>
            </a:r>
            <a:r>
              <a:rPr lang="en-US" altLang="zh-CN" dirty="0"/>
              <a:t>do1</a:t>
            </a:r>
            <a:r>
              <a:rPr lang="zh-CN" altLang="en-US" dirty="0"/>
              <a:t>，</a:t>
            </a:r>
            <a:r>
              <a:rPr lang="en-US" altLang="zh-CN" dirty="0"/>
              <a:t>do2</a:t>
            </a:r>
            <a:r>
              <a:rPr lang="zh-CN" altLang="en-US" dirty="0"/>
              <a:t>，</a:t>
            </a:r>
            <a:r>
              <a:rPr lang="en-US" altLang="zh-CN" dirty="0"/>
              <a:t>do3</a:t>
            </a:r>
            <a:r>
              <a:rPr lang="zh-CN" altLang="en-US" dirty="0"/>
              <a:t>，</a:t>
            </a:r>
            <a:r>
              <a:rPr lang="en-US" altLang="zh-CN" dirty="0"/>
              <a:t>do4</a:t>
            </a:r>
            <a:r>
              <a:rPr lang="zh-CN" altLang="en-US" dirty="0"/>
              <a:t>，将其连接至</a:t>
            </a:r>
            <a:r>
              <a:rPr lang="en-US" altLang="zh-CN" dirty="0" err="1"/>
              <a:t>devicenet</a:t>
            </a:r>
            <a:r>
              <a:rPr lang="zh-CN" altLang="en-US" dirty="0"/>
              <a:t>并分配地址</a:t>
            </a:r>
          </a:p>
        </p:txBody>
      </p:sp>
    </p:spTree>
    <p:extLst>
      <p:ext uri="{BB962C8B-B14F-4D97-AF65-F5344CB8AC3E}">
        <p14:creationId xmlns:p14="http://schemas.microsoft.com/office/powerpoint/2010/main" val="34620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3" y="1266974"/>
            <a:ext cx="4497061" cy="251918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1890" y="548680"/>
            <a:ext cx="5287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虚拟示教器</a:t>
            </a:r>
            <a:r>
              <a:rPr lang="en-US" altLang="zh-CN" dirty="0"/>
              <a:t>-&gt; </a:t>
            </a:r>
            <a:r>
              <a:rPr lang="zh-CN" altLang="en-US" dirty="0"/>
              <a:t>选择控制面板 </a:t>
            </a:r>
            <a:r>
              <a:rPr lang="en-US" altLang="zh-CN" dirty="0"/>
              <a:t>-&gt; </a:t>
            </a:r>
            <a:r>
              <a:rPr lang="zh-CN" altLang="en-US" dirty="0"/>
              <a:t>配置 </a:t>
            </a:r>
            <a:r>
              <a:rPr lang="en-US" altLang="zh-CN" dirty="0"/>
              <a:t>-&gt;</a:t>
            </a:r>
            <a:r>
              <a:rPr lang="zh-CN" altLang="en-US" dirty="0"/>
              <a:t>双击</a:t>
            </a:r>
            <a:r>
              <a:rPr lang="en-US" altLang="zh-CN" dirty="0"/>
              <a:t> signal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2900" y="2635250"/>
            <a:ext cx="1144775" cy="2691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743" y="1266974"/>
            <a:ext cx="3351976" cy="251918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4602203" y="2635250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953250" y="2190750"/>
            <a:ext cx="1144775" cy="9461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51" y="1571179"/>
            <a:ext cx="2873450" cy="2029272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8723353" y="2635250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0871200" y="2663825"/>
            <a:ext cx="1144775" cy="9461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-372583" y="5473700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63" y="4135123"/>
            <a:ext cx="3511866" cy="260685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-80297" y="511123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add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32000" y="5111236"/>
            <a:ext cx="1144775" cy="9461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612" y="4114583"/>
            <a:ext cx="3572641" cy="26850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234243" y="5162036"/>
            <a:ext cx="1144775" cy="9461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806377" y="5340350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98663" y="497788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add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7580" y="4135123"/>
            <a:ext cx="3468628" cy="2606857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7789250" y="5678904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081536" y="5316440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add</a:t>
            </a:r>
            <a:endParaRPr lang="zh-CN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170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303548"/>
            <a:ext cx="4544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点击</a:t>
            </a:r>
            <a:r>
              <a:rPr lang="en-US" altLang="zh-CN" dirty="0"/>
              <a:t>finish</a:t>
            </a:r>
            <a:r>
              <a:rPr lang="zh-CN" altLang="en-US" dirty="0"/>
              <a:t>，关闭并重启</a:t>
            </a:r>
            <a:r>
              <a:rPr lang="en-US" altLang="zh-CN" dirty="0"/>
              <a:t>virtual </a:t>
            </a:r>
            <a:r>
              <a:rPr lang="en-US" altLang="zh-CN" dirty="0" err="1"/>
              <a:t>flexpendant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760867"/>
            <a:ext cx="3013451" cy="21281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1210" y="3408366"/>
            <a:ext cx="1352465" cy="3968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81053" y="2773490"/>
            <a:ext cx="9767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5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0605" y="657270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1.</a:t>
            </a:r>
            <a:r>
              <a:rPr lang="zh-CN" altLang="en-US" sz="1600" dirty="0">
                <a:latin typeface="+mj-ea"/>
                <a:ea typeface="+mj-ea"/>
              </a:rPr>
              <a:t>创建两个机械装置，圆柱体及立方体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53405" y="100916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+mj-ea"/>
                <a:ea typeface="+mj-ea"/>
              </a:rPr>
              <a:t>二、创建机械装置并定义动作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21" y="1291376"/>
            <a:ext cx="2228965" cy="2914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799" y="1291376"/>
            <a:ext cx="6991709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5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291</Words>
  <Application>Microsoft Office PowerPoint</Application>
  <PresentationFormat>宽屏</PresentationFormat>
  <Paragraphs>32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94026448@qq.com</dc:creator>
  <cp:lastModifiedBy>CC</cp:lastModifiedBy>
  <cp:revision>19</cp:revision>
  <dcterms:created xsi:type="dcterms:W3CDTF">2021-06-27T10:25:43Z</dcterms:created>
  <dcterms:modified xsi:type="dcterms:W3CDTF">2024-04-26T01:23:24Z</dcterms:modified>
</cp:coreProperties>
</file>